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317" r:id="rId3"/>
    <p:sldId id="316" r:id="rId4"/>
    <p:sldId id="318" r:id="rId5"/>
    <p:sldId id="309" r:id="rId6"/>
    <p:sldId id="310" r:id="rId7"/>
    <p:sldId id="315" r:id="rId8"/>
    <p:sldId id="319" r:id="rId9"/>
    <p:sldId id="300" r:id="rId10"/>
    <p:sldId id="313" r:id="rId11"/>
    <p:sldId id="306" r:id="rId12"/>
    <p:sldId id="311" r:id="rId13"/>
    <p:sldId id="321" r:id="rId14"/>
    <p:sldId id="312" r:id="rId15"/>
    <p:sldId id="303" r:id="rId16"/>
  </p:sldIdLst>
  <p:sldSz cx="9144000" cy="5143500" type="screen16x9"/>
  <p:notesSz cx="6858000" cy="9144000"/>
  <p:embeddedFontLst>
    <p:embeddedFont>
      <p:font typeface="Teko SemiBold" panose="020B0600000101010101" charset="0"/>
      <p:regular r:id="rId18"/>
      <p:bold r:id="rId19"/>
    </p:embeddedFont>
    <p:embeddedFont>
      <p:font typeface="Ubuntu" panose="020B0504030602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한컴 말랑말랑 Bold" panose="020F0803000000000000" pitchFamily="50" charset="-127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9F9296-9596-46D2-95A8-3B90A46CF565}">
  <a:tblStyle styleId="{4E9F9296-9596-46D2-95A8-3B90A46CF5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b8f7668d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b8f7668d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87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8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2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3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88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5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0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5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4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76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40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11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72a4e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72a4e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30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625" y="-40025"/>
            <a:ext cx="9213775" cy="4160125"/>
            <a:chOff x="-45625" y="-40025"/>
            <a:chExt cx="9213775" cy="4160125"/>
          </a:xfrm>
        </p:grpSpPr>
        <p:sp>
          <p:nvSpPr>
            <p:cNvPr id="10" name="Google Shape;10;p2"/>
            <p:cNvSpPr/>
            <p:nvPr/>
          </p:nvSpPr>
          <p:spPr>
            <a:xfrm>
              <a:off x="-45625" y="911150"/>
              <a:ext cx="3633400" cy="1162325"/>
            </a:xfrm>
            <a:custGeom>
              <a:avLst/>
              <a:gdLst/>
              <a:ahLst/>
              <a:cxnLst/>
              <a:rect l="l" t="t" r="r" b="b"/>
              <a:pathLst>
                <a:path w="145336" h="46493" extrusionOk="0">
                  <a:moveTo>
                    <a:pt x="732" y="0"/>
                  </a:moveTo>
                  <a:lnTo>
                    <a:pt x="61503" y="0"/>
                  </a:lnTo>
                  <a:lnTo>
                    <a:pt x="102327" y="10939"/>
                  </a:lnTo>
                  <a:lnTo>
                    <a:pt x="145336" y="10939"/>
                  </a:lnTo>
                  <a:lnTo>
                    <a:pt x="138861" y="35104"/>
                  </a:lnTo>
                  <a:lnTo>
                    <a:pt x="61869" y="35104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71438" dist="114300" dir="5400000" algn="bl" rotWithShape="0">
                <a:schemeClr val="dk1">
                  <a:alpha val="50000"/>
                </a:schemeClr>
              </a:outerShdw>
            </a:effectLst>
          </p:spPr>
        </p:sp>
        <p:grpSp>
          <p:nvGrpSpPr>
            <p:cNvPr id="11" name="Google Shape;11;p2"/>
            <p:cNvGrpSpPr/>
            <p:nvPr/>
          </p:nvGrpSpPr>
          <p:grpSpPr>
            <a:xfrm>
              <a:off x="-40375" y="-40025"/>
              <a:ext cx="9208525" cy="4160125"/>
              <a:chOff x="-40375" y="-268625"/>
              <a:chExt cx="9208525" cy="416012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-38200" y="-265750"/>
                <a:ext cx="5574875" cy="3058900"/>
              </a:xfrm>
              <a:custGeom>
                <a:avLst/>
                <a:gdLst/>
                <a:ahLst/>
                <a:cxnLst/>
                <a:rect l="l" t="t" r="r" b="b"/>
                <a:pathLst>
                  <a:path w="222995" h="122356" extrusionOk="0">
                    <a:moveTo>
                      <a:pt x="0" y="0"/>
                    </a:moveTo>
                    <a:lnTo>
                      <a:pt x="182179" y="0"/>
                    </a:lnTo>
                    <a:lnTo>
                      <a:pt x="222995" y="40816"/>
                    </a:lnTo>
                    <a:lnTo>
                      <a:pt x="182679" y="64093"/>
                    </a:lnTo>
                    <a:lnTo>
                      <a:pt x="152135" y="122356"/>
                    </a:lnTo>
                    <a:lnTo>
                      <a:pt x="105823" y="94697"/>
                    </a:lnTo>
                    <a:lnTo>
                      <a:pt x="67695" y="94697"/>
                    </a:lnTo>
                    <a:lnTo>
                      <a:pt x="0" y="94697"/>
                    </a:lnTo>
                    <a:close/>
                  </a:path>
                </a:pathLst>
              </a:custGeom>
              <a:solidFill>
                <a:srgbClr val="FFFFFF">
                  <a:alpha val="43720"/>
                </a:srgbClr>
              </a:solidFill>
              <a:ln>
                <a:noFill/>
              </a:ln>
              <a:effectLst>
                <a:outerShdw blurRad="128588" dist="142875" dir="9000000" algn="bl" rotWithShape="0">
                  <a:schemeClr val="dk1">
                    <a:alpha val="48000"/>
                  </a:schemeClr>
                </a:outerShdw>
              </a:effectLst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1735825" y="-268625"/>
                <a:ext cx="7416575" cy="3791750"/>
              </a:xfrm>
              <a:custGeom>
                <a:avLst/>
                <a:gdLst/>
                <a:ahLst/>
                <a:cxnLst/>
                <a:rect l="l" t="t" r="r" b="b"/>
                <a:pathLst>
                  <a:path w="296663" h="151670" extrusionOk="0">
                    <a:moveTo>
                      <a:pt x="0" y="54759"/>
                    </a:moveTo>
                    <a:lnTo>
                      <a:pt x="48418" y="0"/>
                    </a:lnTo>
                    <a:lnTo>
                      <a:pt x="296663" y="0"/>
                    </a:lnTo>
                    <a:lnTo>
                      <a:pt x="296663" y="105984"/>
                    </a:lnTo>
                    <a:lnTo>
                      <a:pt x="213762" y="151670"/>
                    </a:lnTo>
                    <a:lnTo>
                      <a:pt x="115080" y="93156"/>
                    </a:lnTo>
                    <a:lnTo>
                      <a:pt x="50649" y="93156"/>
                    </a:lnTo>
                    <a:lnTo>
                      <a:pt x="11478" y="92804"/>
                    </a:lnTo>
                    <a:close/>
                  </a:path>
                </a:pathLst>
              </a:custGeom>
              <a:solidFill>
                <a:srgbClr val="FFFFFF">
                  <a:alpha val="43720"/>
                </a:srgbClr>
              </a:solidFill>
              <a:ln>
                <a:noFill/>
              </a:ln>
              <a:effectLst>
                <a:outerShdw blurRad="185738" dist="114300" dir="7380000" algn="bl" rotWithShape="0">
                  <a:schemeClr val="dk1">
                    <a:alpha val="50000"/>
                  </a:schemeClr>
                </a:outerShdw>
              </a:effectLst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2450" y="964791"/>
                <a:ext cx="9152700" cy="2389582"/>
              </a:xfrm>
              <a:custGeom>
                <a:avLst/>
                <a:gdLst/>
                <a:ahLst/>
                <a:cxnLst/>
                <a:rect l="l" t="t" r="r" b="b"/>
                <a:pathLst>
                  <a:path w="366108" h="91713" extrusionOk="0">
                    <a:moveTo>
                      <a:pt x="366108" y="91713"/>
                    </a:moveTo>
                    <a:lnTo>
                      <a:pt x="366108" y="21032"/>
                    </a:lnTo>
                    <a:lnTo>
                      <a:pt x="287615" y="0"/>
                    </a:lnTo>
                    <a:lnTo>
                      <a:pt x="232590" y="14744"/>
                    </a:lnTo>
                    <a:lnTo>
                      <a:pt x="189239" y="3128"/>
                    </a:lnTo>
                    <a:lnTo>
                      <a:pt x="138466" y="3128"/>
                    </a:lnTo>
                    <a:lnTo>
                      <a:pt x="104131" y="12328"/>
                    </a:lnTo>
                    <a:lnTo>
                      <a:pt x="86704" y="22390"/>
                    </a:lnTo>
                    <a:lnTo>
                      <a:pt x="52188" y="22390"/>
                    </a:lnTo>
                    <a:lnTo>
                      <a:pt x="23982" y="22390"/>
                    </a:lnTo>
                    <a:lnTo>
                      <a:pt x="0" y="28816"/>
                    </a:lnTo>
                    <a:lnTo>
                      <a:pt x="28663" y="36496"/>
                    </a:lnTo>
                    <a:lnTo>
                      <a:pt x="79639" y="50155"/>
                    </a:lnTo>
                    <a:lnTo>
                      <a:pt x="169991" y="50155"/>
                    </a:lnTo>
                    <a:lnTo>
                      <a:pt x="217444" y="50155"/>
                    </a:lnTo>
                    <a:lnTo>
                      <a:pt x="269037" y="63979"/>
                    </a:lnTo>
                    <a:lnTo>
                      <a:pt x="339561" y="63979"/>
                    </a:lnTo>
                    <a:close/>
                  </a:path>
                </a:pathLst>
              </a:custGeom>
              <a:solidFill>
                <a:srgbClr val="FFFFFF">
                  <a:alpha val="43720"/>
                </a:srgbClr>
              </a:solidFill>
              <a:ln>
                <a:noFill/>
              </a:ln>
              <a:effectLst>
                <a:outerShdw blurRad="142875" dist="114300" dir="5400000" algn="bl" rotWithShape="0">
                  <a:schemeClr val="dk1">
                    <a:alpha val="50000"/>
                  </a:schemeClr>
                </a:outerShdw>
              </a:effectLst>
            </p:spPr>
          </p:sp>
          <p:sp>
            <p:nvSpPr>
              <p:cNvPr id="15" name="Google Shape;15;p2"/>
              <p:cNvSpPr/>
              <p:nvPr/>
            </p:nvSpPr>
            <p:spPr>
              <a:xfrm>
                <a:off x="-40375" y="1579625"/>
                <a:ext cx="9208525" cy="2311875"/>
              </a:xfrm>
              <a:custGeom>
                <a:avLst/>
                <a:gdLst/>
                <a:ahLst/>
                <a:cxnLst/>
                <a:rect l="l" t="t" r="r" b="b"/>
                <a:pathLst>
                  <a:path w="368341" h="92475" extrusionOk="0">
                    <a:moveTo>
                      <a:pt x="368341" y="37610"/>
                    </a:moveTo>
                    <a:lnTo>
                      <a:pt x="368341" y="83826"/>
                    </a:lnTo>
                    <a:lnTo>
                      <a:pt x="328731" y="92475"/>
                    </a:lnTo>
                    <a:lnTo>
                      <a:pt x="260705" y="90152"/>
                    </a:lnTo>
                    <a:lnTo>
                      <a:pt x="198495" y="67011"/>
                    </a:lnTo>
                    <a:lnTo>
                      <a:pt x="141464" y="79892"/>
                    </a:lnTo>
                    <a:lnTo>
                      <a:pt x="68058" y="47035"/>
                    </a:lnTo>
                    <a:lnTo>
                      <a:pt x="0" y="47035"/>
                    </a:lnTo>
                    <a:lnTo>
                      <a:pt x="0" y="0"/>
                    </a:lnTo>
                    <a:lnTo>
                      <a:pt x="72673" y="0"/>
                    </a:lnTo>
                    <a:lnTo>
                      <a:pt x="196781" y="0"/>
                    </a:lnTo>
                    <a:lnTo>
                      <a:pt x="257194" y="15548"/>
                    </a:lnTo>
                    <a:lnTo>
                      <a:pt x="316574" y="15548"/>
                    </a:lnTo>
                    <a:close/>
                  </a:path>
                </a:pathLst>
              </a:custGeom>
              <a:solidFill>
                <a:srgbClr val="FFFFFF">
                  <a:alpha val="43720"/>
                </a:srgbClr>
              </a:solidFill>
              <a:ln>
                <a:noFill/>
              </a:ln>
              <a:effectLst>
                <a:outerShdw blurRad="142875" dist="114300" dir="5400000" algn="bl" rotWithShape="0">
                  <a:schemeClr val="dk1">
                    <a:alpha val="50000"/>
                  </a:schemeClr>
                </a:outerShdw>
              </a:effectLst>
            </p:spPr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3225" y="1017725"/>
            <a:ext cx="7717500" cy="1718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4133075"/>
            <a:ext cx="77175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-32300" y="2006175"/>
            <a:ext cx="9230625" cy="3216725"/>
            <a:chOff x="-32300" y="2006175"/>
            <a:chExt cx="9230625" cy="3216725"/>
          </a:xfrm>
        </p:grpSpPr>
        <p:sp>
          <p:nvSpPr>
            <p:cNvPr id="51" name="Google Shape;51;p6"/>
            <p:cNvSpPr/>
            <p:nvPr/>
          </p:nvSpPr>
          <p:spPr>
            <a:xfrm>
              <a:off x="-32300" y="2006175"/>
              <a:ext cx="9208625" cy="3152238"/>
            </a:xfrm>
            <a:custGeom>
              <a:avLst/>
              <a:gdLst/>
              <a:ahLst/>
              <a:cxnLst/>
              <a:rect l="l" t="t" r="r" b="b"/>
              <a:pathLst>
                <a:path w="368345" h="182659" extrusionOk="0">
                  <a:moveTo>
                    <a:pt x="0" y="0"/>
                  </a:moveTo>
                  <a:lnTo>
                    <a:pt x="101729" y="0"/>
                  </a:lnTo>
                  <a:lnTo>
                    <a:pt x="140093" y="21785"/>
                  </a:lnTo>
                  <a:lnTo>
                    <a:pt x="210110" y="3332"/>
                  </a:lnTo>
                  <a:lnTo>
                    <a:pt x="323350" y="33176"/>
                  </a:lnTo>
                  <a:lnTo>
                    <a:pt x="323350" y="83459"/>
                  </a:lnTo>
                  <a:lnTo>
                    <a:pt x="368345" y="95317"/>
                  </a:lnTo>
                  <a:lnTo>
                    <a:pt x="368345" y="155062"/>
                  </a:lnTo>
                  <a:lnTo>
                    <a:pt x="320802" y="182060"/>
                  </a:lnTo>
                  <a:lnTo>
                    <a:pt x="1216" y="182659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28588" dist="142875" dir="9000000" algn="bl" rotWithShape="0">
                <a:schemeClr val="dk1">
                  <a:alpha val="48000"/>
                </a:schemeClr>
              </a:outerShdw>
            </a:effectLst>
          </p:spPr>
        </p:sp>
        <p:sp>
          <p:nvSpPr>
            <p:cNvPr id="52" name="Google Shape;52;p6"/>
            <p:cNvSpPr/>
            <p:nvPr/>
          </p:nvSpPr>
          <p:spPr>
            <a:xfrm>
              <a:off x="2623375" y="3364500"/>
              <a:ext cx="6520625" cy="1797925"/>
            </a:xfrm>
            <a:custGeom>
              <a:avLst/>
              <a:gdLst/>
              <a:ahLst/>
              <a:cxnLst/>
              <a:rect l="l" t="t" r="r" b="b"/>
              <a:pathLst>
                <a:path w="260825" h="71917" extrusionOk="0">
                  <a:moveTo>
                    <a:pt x="2655" y="52587"/>
                  </a:moveTo>
                  <a:lnTo>
                    <a:pt x="37237" y="32621"/>
                  </a:lnTo>
                  <a:lnTo>
                    <a:pt x="73668" y="32621"/>
                  </a:lnTo>
                  <a:lnTo>
                    <a:pt x="112473" y="22223"/>
                  </a:lnTo>
                  <a:lnTo>
                    <a:pt x="154969" y="22223"/>
                  </a:lnTo>
                  <a:lnTo>
                    <a:pt x="193461" y="0"/>
                  </a:lnTo>
                  <a:lnTo>
                    <a:pt x="260825" y="0"/>
                  </a:lnTo>
                  <a:lnTo>
                    <a:pt x="260825" y="71917"/>
                  </a:lnTo>
                  <a:lnTo>
                    <a:pt x="0" y="71917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14300" dist="152400" dir="804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53" name="Google Shape;53;p6"/>
            <p:cNvSpPr/>
            <p:nvPr/>
          </p:nvSpPr>
          <p:spPr>
            <a:xfrm>
              <a:off x="6341550" y="4258700"/>
              <a:ext cx="2798700" cy="961800"/>
            </a:xfrm>
            <a:custGeom>
              <a:avLst/>
              <a:gdLst/>
              <a:ahLst/>
              <a:cxnLst/>
              <a:rect l="l" t="t" r="r" b="b"/>
              <a:pathLst>
                <a:path w="111948" h="38472" extrusionOk="0">
                  <a:moveTo>
                    <a:pt x="0" y="37061"/>
                  </a:moveTo>
                  <a:lnTo>
                    <a:pt x="14519" y="19869"/>
                  </a:lnTo>
                  <a:lnTo>
                    <a:pt x="72977" y="16812"/>
                  </a:lnTo>
                  <a:lnTo>
                    <a:pt x="104690" y="1528"/>
                  </a:lnTo>
                  <a:lnTo>
                    <a:pt x="111948" y="0"/>
                  </a:lnTo>
                  <a:lnTo>
                    <a:pt x="111500" y="38472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  <p:sp>
          <p:nvSpPr>
            <p:cNvPr id="54" name="Google Shape;54;p6"/>
            <p:cNvSpPr/>
            <p:nvPr/>
          </p:nvSpPr>
          <p:spPr>
            <a:xfrm>
              <a:off x="7763125" y="2875125"/>
              <a:ext cx="1435200" cy="2347775"/>
            </a:xfrm>
            <a:custGeom>
              <a:avLst/>
              <a:gdLst/>
              <a:ahLst/>
              <a:cxnLst/>
              <a:rect l="l" t="t" r="r" b="b"/>
              <a:pathLst>
                <a:path w="57408" h="93911" extrusionOk="0">
                  <a:moveTo>
                    <a:pt x="0" y="93911"/>
                  </a:moveTo>
                  <a:lnTo>
                    <a:pt x="14269" y="42808"/>
                  </a:lnTo>
                  <a:lnTo>
                    <a:pt x="57408" y="0"/>
                  </a:lnTo>
                  <a:lnTo>
                    <a:pt x="55932" y="92403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1"/>
          <p:cNvGrpSpPr/>
          <p:nvPr/>
        </p:nvGrpSpPr>
        <p:grpSpPr>
          <a:xfrm>
            <a:off x="-32300" y="2006175"/>
            <a:ext cx="9230625" cy="3216725"/>
            <a:chOff x="-32300" y="2006175"/>
            <a:chExt cx="9230625" cy="3216725"/>
          </a:xfrm>
        </p:grpSpPr>
        <p:sp>
          <p:nvSpPr>
            <p:cNvPr id="324" name="Google Shape;324;p31"/>
            <p:cNvSpPr/>
            <p:nvPr/>
          </p:nvSpPr>
          <p:spPr>
            <a:xfrm>
              <a:off x="-32300" y="2006175"/>
              <a:ext cx="9208625" cy="3152238"/>
            </a:xfrm>
            <a:custGeom>
              <a:avLst/>
              <a:gdLst/>
              <a:ahLst/>
              <a:cxnLst/>
              <a:rect l="l" t="t" r="r" b="b"/>
              <a:pathLst>
                <a:path w="368345" h="182659" extrusionOk="0">
                  <a:moveTo>
                    <a:pt x="0" y="0"/>
                  </a:moveTo>
                  <a:lnTo>
                    <a:pt x="101729" y="0"/>
                  </a:lnTo>
                  <a:lnTo>
                    <a:pt x="140093" y="21785"/>
                  </a:lnTo>
                  <a:lnTo>
                    <a:pt x="210110" y="3332"/>
                  </a:lnTo>
                  <a:lnTo>
                    <a:pt x="323350" y="33176"/>
                  </a:lnTo>
                  <a:lnTo>
                    <a:pt x="323350" y="83459"/>
                  </a:lnTo>
                  <a:lnTo>
                    <a:pt x="368345" y="95317"/>
                  </a:lnTo>
                  <a:lnTo>
                    <a:pt x="368345" y="155062"/>
                  </a:lnTo>
                  <a:lnTo>
                    <a:pt x="320802" y="182060"/>
                  </a:lnTo>
                  <a:lnTo>
                    <a:pt x="1216" y="182659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28588" dist="142875" dir="9000000" algn="bl" rotWithShape="0">
                <a:schemeClr val="dk1">
                  <a:alpha val="48000"/>
                </a:schemeClr>
              </a:outerShdw>
            </a:effectLst>
          </p:spPr>
        </p:sp>
        <p:sp>
          <p:nvSpPr>
            <p:cNvPr id="325" name="Google Shape;325;p31"/>
            <p:cNvSpPr/>
            <p:nvPr/>
          </p:nvSpPr>
          <p:spPr>
            <a:xfrm>
              <a:off x="2623375" y="3364500"/>
              <a:ext cx="6520625" cy="1797925"/>
            </a:xfrm>
            <a:custGeom>
              <a:avLst/>
              <a:gdLst/>
              <a:ahLst/>
              <a:cxnLst/>
              <a:rect l="l" t="t" r="r" b="b"/>
              <a:pathLst>
                <a:path w="260825" h="71917" extrusionOk="0">
                  <a:moveTo>
                    <a:pt x="2655" y="52587"/>
                  </a:moveTo>
                  <a:lnTo>
                    <a:pt x="37237" y="32621"/>
                  </a:lnTo>
                  <a:lnTo>
                    <a:pt x="73668" y="32621"/>
                  </a:lnTo>
                  <a:lnTo>
                    <a:pt x="112473" y="22223"/>
                  </a:lnTo>
                  <a:lnTo>
                    <a:pt x="154969" y="22223"/>
                  </a:lnTo>
                  <a:lnTo>
                    <a:pt x="193461" y="0"/>
                  </a:lnTo>
                  <a:lnTo>
                    <a:pt x="260825" y="0"/>
                  </a:lnTo>
                  <a:lnTo>
                    <a:pt x="260825" y="71917"/>
                  </a:lnTo>
                  <a:lnTo>
                    <a:pt x="0" y="71917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14300" dist="152400" dir="804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26" name="Google Shape;326;p31"/>
            <p:cNvSpPr/>
            <p:nvPr/>
          </p:nvSpPr>
          <p:spPr>
            <a:xfrm>
              <a:off x="6341550" y="4258700"/>
              <a:ext cx="2798700" cy="961800"/>
            </a:xfrm>
            <a:custGeom>
              <a:avLst/>
              <a:gdLst/>
              <a:ahLst/>
              <a:cxnLst/>
              <a:rect l="l" t="t" r="r" b="b"/>
              <a:pathLst>
                <a:path w="111948" h="38472" extrusionOk="0">
                  <a:moveTo>
                    <a:pt x="0" y="37061"/>
                  </a:moveTo>
                  <a:lnTo>
                    <a:pt x="14519" y="19869"/>
                  </a:lnTo>
                  <a:lnTo>
                    <a:pt x="72977" y="16812"/>
                  </a:lnTo>
                  <a:lnTo>
                    <a:pt x="104690" y="1528"/>
                  </a:lnTo>
                  <a:lnTo>
                    <a:pt x="111948" y="0"/>
                  </a:lnTo>
                  <a:lnTo>
                    <a:pt x="111500" y="38472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  <p:sp>
          <p:nvSpPr>
            <p:cNvPr id="327" name="Google Shape;327;p31"/>
            <p:cNvSpPr/>
            <p:nvPr/>
          </p:nvSpPr>
          <p:spPr>
            <a:xfrm>
              <a:off x="7763125" y="2875125"/>
              <a:ext cx="1435200" cy="2347775"/>
            </a:xfrm>
            <a:custGeom>
              <a:avLst/>
              <a:gdLst/>
              <a:ahLst/>
              <a:cxnLst/>
              <a:rect l="l" t="t" r="r" b="b"/>
              <a:pathLst>
                <a:path w="57408" h="93911" extrusionOk="0">
                  <a:moveTo>
                    <a:pt x="0" y="93911"/>
                  </a:moveTo>
                  <a:lnTo>
                    <a:pt x="14269" y="42808"/>
                  </a:lnTo>
                  <a:lnTo>
                    <a:pt x="57408" y="0"/>
                  </a:lnTo>
                  <a:lnTo>
                    <a:pt x="55932" y="92403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2"/>
          <p:cNvGrpSpPr/>
          <p:nvPr/>
        </p:nvGrpSpPr>
        <p:grpSpPr>
          <a:xfrm>
            <a:off x="-45625" y="-40025"/>
            <a:ext cx="9243950" cy="5262925"/>
            <a:chOff x="-45625" y="-40025"/>
            <a:chExt cx="9243950" cy="5262925"/>
          </a:xfrm>
        </p:grpSpPr>
        <p:sp>
          <p:nvSpPr>
            <p:cNvPr id="330" name="Google Shape;330;p32"/>
            <p:cNvSpPr/>
            <p:nvPr/>
          </p:nvSpPr>
          <p:spPr>
            <a:xfrm>
              <a:off x="-45625" y="911150"/>
              <a:ext cx="3633400" cy="1162325"/>
            </a:xfrm>
            <a:custGeom>
              <a:avLst/>
              <a:gdLst/>
              <a:ahLst/>
              <a:cxnLst/>
              <a:rect l="l" t="t" r="r" b="b"/>
              <a:pathLst>
                <a:path w="145336" h="46493" extrusionOk="0">
                  <a:moveTo>
                    <a:pt x="732" y="0"/>
                  </a:moveTo>
                  <a:lnTo>
                    <a:pt x="61503" y="0"/>
                  </a:lnTo>
                  <a:lnTo>
                    <a:pt x="102327" y="10939"/>
                  </a:lnTo>
                  <a:lnTo>
                    <a:pt x="145336" y="10939"/>
                  </a:lnTo>
                  <a:lnTo>
                    <a:pt x="138861" y="35104"/>
                  </a:lnTo>
                  <a:lnTo>
                    <a:pt x="61869" y="35104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71438" dist="114300" dir="540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31" name="Google Shape;331;p32"/>
            <p:cNvSpPr/>
            <p:nvPr/>
          </p:nvSpPr>
          <p:spPr>
            <a:xfrm>
              <a:off x="-38200" y="-40025"/>
              <a:ext cx="5574875" cy="2611775"/>
            </a:xfrm>
            <a:custGeom>
              <a:avLst/>
              <a:gdLst/>
              <a:ahLst/>
              <a:cxnLst/>
              <a:rect l="l" t="t" r="r" b="b"/>
              <a:pathLst>
                <a:path w="222995" h="104471" extrusionOk="0">
                  <a:moveTo>
                    <a:pt x="0" y="0"/>
                  </a:moveTo>
                  <a:lnTo>
                    <a:pt x="182179" y="0"/>
                  </a:lnTo>
                  <a:lnTo>
                    <a:pt x="222995" y="40816"/>
                  </a:lnTo>
                  <a:lnTo>
                    <a:pt x="182679" y="64093"/>
                  </a:lnTo>
                  <a:lnTo>
                    <a:pt x="142300" y="104471"/>
                  </a:lnTo>
                  <a:lnTo>
                    <a:pt x="105823" y="94697"/>
                  </a:lnTo>
                  <a:lnTo>
                    <a:pt x="67695" y="94697"/>
                  </a:lnTo>
                  <a:lnTo>
                    <a:pt x="0" y="94697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28588" dist="142875" dir="9000000" algn="bl" rotWithShape="0">
                <a:schemeClr val="dk1">
                  <a:alpha val="48000"/>
                </a:schemeClr>
              </a:outerShdw>
            </a:effectLst>
          </p:spPr>
        </p:sp>
        <p:sp>
          <p:nvSpPr>
            <p:cNvPr id="332" name="Google Shape;332;p32"/>
            <p:cNvSpPr/>
            <p:nvPr/>
          </p:nvSpPr>
          <p:spPr>
            <a:xfrm>
              <a:off x="-32300" y="592125"/>
              <a:ext cx="9208625" cy="4566475"/>
            </a:xfrm>
            <a:custGeom>
              <a:avLst/>
              <a:gdLst/>
              <a:ahLst/>
              <a:cxnLst/>
              <a:rect l="l" t="t" r="r" b="b"/>
              <a:pathLst>
                <a:path w="368345" h="182659" extrusionOk="0">
                  <a:moveTo>
                    <a:pt x="0" y="0"/>
                  </a:moveTo>
                  <a:lnTo>
                    <a:pt x="101729" y="0"/>
                  </a:lnTo>
                  <a:lnTo>
                    <a:pt x="140093" y="21785"/>
                  </a:lnTo>
                  <a:lnTo>
                    <a:pt x="210110" y="3332"/>
                  </a:lnTo>
                  <a:lnTo>
                    <a:pt x="323350" y="33176"/>
                  </a:lnTo>
                  <a:lnTo>
                    <a:pt x="323350" y="83459"/>
                  </a:lnTo>
                  <a:lnTo>
                    <a:pt x="368345" y="95317"/>
                  </a:lnTo>
                  <a:lnTo>
                    <a:pt x="368345" y="155062"/>
                  </a:lnTo>
                  <a:lnTo>
                    <a:pt x="320802" y="182060"/>
                  </a:lnTo>
                  <a:lnTo>
                    <a:pt x="1216" y="182659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28588" dist="142875" dir="9000000" algn="bl" rotWithShape="0">
                <a:schemeClr val="dk1">
                  <a:alpha val="48000"/>
                </a:schemeClr>
              </a:outerShdw>
            </a:effectLst>
          </p:spPr>
        </p:sp>
        <p:sp>
          <p:nvSpPr>
            <p:cNvPr id="333" name="Google Shape;333;p32"/>
            <p:cNvSpPr/>
            <p:nvPr/>
          </p:nvSpPr>
          <p:spPr>
            <a:xfrm>
              <a:off x="481425" y="-40025"/>
              <a:ext cx="8670975" cy="3404520"/>
            </a:xfrm>
            <a:custGeom>
              <a:avLst/>
              <a:gdLst/>
              <a:ahLst/>
              <a:cxnLst/>
              <a:rect l="l" t="t" r="r" b="b"/>
              <a:pathLst>
                <a:path w="261489" h="98290" extrusionOk="0">
                  <a:moveTo>
                    <a:pt x="37829" y="41148"/>
                  </a:moveTo>
                  <a:lnTo>
                    <a:pt x="74332" y="0"/>
                  </a:lnTo>
                  <a:lnTo>
                    <a:pt x="261489" y="0"/>
                  </a:lnTo>
                  <a:lnTo>
                    <a:pt x="261489" y="79641"/>
                  </a:lnTo>
                  <a:lnTo>
                    <a:pt x="191892" y="98290"/>
                  </a:lnTo>
                  <a:lnTo>
                    <a:pt x="115134" y="77723"/>
                  </a:lnTo>
                  <a:lnTo>
                    <a:pt x="76907" y="67480"/>
                  </a:lnTo>
                  <a:lnTo>
                    <a:pt x="0" y="67480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14300" dir="738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34" name="Google Shape;334;p32"/>
            <p:cNvSpPr/>
            <p:nvPr/>
          </p:nvSpPr>
          <p:spPr>
            <a:xfrm>
              <a:off x="-12450" y="1006150"/>
              <a:ext cx="9152700" cy="2487944"/>
            </a:xfrm>
            <a:custGeom>
              <a:avLst/>
              <a:gdLst/>
              <a:ahLst/>
              <a:cxnLst/>
              <a:rect l="l" t="t" r="r" b="b"/>
              <a:pathLst>
                <a:path w="366108" h="91713" extrusionOk="0">
                  <a:moveTo>
                    <a:pt x="366108" y="91713"/>
                  </a:moveTo>
                  <a:lnTo>
                    <a:pt x="366108" y="21032"/>
                  </a:lnTo>
                  <a:lnTo>
                    <a:pt x="287615" y="0"/>
                  </a:lnTo>
                  <a:lnTo>
                    <a:pt x="232590" y="14744"/>
                  </a:lnTo>
                  <a:lnTo>
                    <a:pt x="189239" y="3128"/>
                  </a:lnTo>
                  <a:lnTo>
                    <a:pt x="138466" y="3128"/>
                  </a:lnTo>
                  <a:lnTo>
                    <a:pt x="104131" y="12328"/>
                  </a:lnTo>
                  <a:lnTo>
                    <a:pt x="86704" y="22390"/>
                  </a:lnTo>
                  <a:lnTo>
                    <a:pt x="52188" y="22390"/>
                  </a:lnTo>
                  <a:lnTo>
                    <a:pt x="23982" y="22390"/>
                  </a:lnTo>
                  <a:lnTo>
                    <a:pt x="0" y="28816"/>
                  </a:lnTo>
                  <a:lnTo>
                    <a:pt x="28663" y="36496"/>
                  </a:lnTo>
                  <a:lnTo>
                    <a:pt x="79639" y="50155"/>
                  </a:lnTo>
                  <a:lnTo>
                    <a:pt x="169991" y="50155"/>
                  </a:lnTo>
                  <a:lnTo>
                    <a:pt x="217444" y="50155"/>
                  </a:lnTo>
                  <a:lnTo>
                    <a:pt x="269037" y="63979"/>
                  </a:lnTo>
                  <a:lnTo>
                    <a:pt x="339561" y="63979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42875" dist="114300" dir="540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35" name="Google Shape;335;p32"/>
            <p:cNvSpPr/>
            <p:nvPr/>
          </p:nvSpPr>
          <p:spPr>
            <a:xfrm>
              <a:off x="-40375" y="1646288"/>
              <a:ext cx="9208525" cy="2519300"/>
            </a:xfrm>
            <a:custGeom>
              <a:avLst/>
              <a:gdLst/>
              <a:ahLst/>
              <a:cxnLst/>
              <a:rect l="l" t="t" r="r" b="b"/>
              <a:pathLst>
                <a:path w="368341" h="100772" extrusionOk="0">
                  <a:moveTo>
                    <a:pt x="368341" y="39157"/>
                  </a:moveTo>
                  <a:lnTo>
                    <a:pt x="368341" y="87273"/>
                  </a:lnTo>
                  <a:lnTo>
                    <a:pt x="317962" y="100772"/>
                  </a:lnTo>
                  <a:lnTo>
                    <a:pt x="252198" y="100772"/>
                  </a:lnTo>
                  <a:lnTo>
                    <a:pt x="198495" y="69767"/>
                  </a:lnTo>
                  <a:lnTo>
                    <a:pt x="145677" y="69767"/>
                  </a:lnTo>
                  <a:lnTo>
                    <a:pt x="68058" y="48969"/>
                  </a:lnTo>
                  <a:lnTo>
                    <a:pt x="0" y="48969"/>
                  </a:lnTo>
                  <a:lnTo>
                    <a:pt x="0" y="0"/>
                  </a:lnTo>
                  <a:lnTo>
                    <a:pt x="72673" y="0"/>
                  </a:lnTo>
                  <a:lnTo>
                    <a:pt x="196781" y="0"/>
                  </a:lnTo>
                  <a:lnTo>
                    <a:pt x="257194" y="16188"/>
                  </a:lnTo>
                  <a:lnTo>
                    <a:pt x="316574" y="16188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42875" dist="114300" dir="540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36" name="Google Shape;336;p32"/>
            <p:cNvSpPr/>
            <p:nvPr/>
          </p:nvSpPr>
          <p:spPr>
            <a:xfrm>
              <a:off x="2623375" y="3364500"/>
              <a:ext cx="6520625" cy="1797925"/>
            </a:xfrm>
            <a:custGeom>
              <a:avLst/>
              <a:gdLst/>
              <a:ahLst/>
              <a:cxnLst/>
              <a:rect l="l" t="t" r="r" b="b"/>
              <a:pathLst>
                <a:path w="260825" h="71917" extrusionOk="0">
                  <a:moveTo>
                    <a:pt x="2655" y="52587"/>
                  </a:moveTo>
                  <a:lnTo>
                    <a:pt x="37237" y="32621"/>
                  </a:lnTo>
                  <a:lnTo>
                    <a:pt x="73668" y="32621"/>
                  </a:lnTo>
                  <a:lnTo>
                    <a:pt x="112473" y="22223"/>
                  </a:lnTo>
                  <a:lnTo>
                    <a:pt x="154969" y="22223"/>
                  </a:lnTo>
                  <a:lnTo>
                    <a:pt x="193461" y="0"/>
                  </a:lnTo>
                  <a:lnTo>
                    <a:pt x="260825" y="0"/>
                  </a:lnTo>
                  <a:lnTo>
                    <a:pt x="260825" y="71917"/>
                  </a:lnTo>
                  <a:lnTo>
                    <a:pt x="0" y="71917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14300" dist="152400" dir="8040000" algn="bl" rotWithShape="0">
                <a:schemeClr val="dk1">
                  <a:alpha val="50000"/>
                </a:schemeClr>
              </a:outerShdw>
            </a:effectLst>
          </p:spPr>
        </p:sp>
        <p:sp>
          <p:nvSpPr>
            <p:cNvPr id="337" name="Google Shape;337;p32"/>
            <p:cNvSpPr/>
            <p:nvPr/>
          </p:nvSpPr>
          <p:spPr>
            <a:xfrm>
              <a:off x="6341550" y="4258700"/>
              <a:ext cx="2798700" cy="961800"/>
            </a:xfrm>
            <a:custGeom>
              <a:avLst/>
              <a:gdLst/>
              <a:ahLst/>
              <a:cxnLst/>
              <a:rect l="l" t="t" r="r" b="b"/>
              <a:pathLst>
                <a:path w="111948" h="38472" extrusionOk="0">
                  <a:moveTo>
                    <a:pt x="0" y="37061"/>
                  </a:moveTo>
                  <a:lnTo>
                    <a:pt x="14519" y="19869"/>
                  </a:lnTo>
                  <a:lnTo>
                    <a:pt x="72977" y="16812"/>
                  </a:lnTo>
                  <a:lnTo>
                    <a:pt x="104690" y="1528"/>
                  </a:lnTo>
                  <a:lnTo>
                    <a:pt x="111948" y="0"/>
                  </a:lnTo>
                  <a:lnTo>
                    <a:pt x="111500" y="38472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  <p:sp>
          <p:nvSpPr>
            <p:cNvPr id="338" name="Google Shape;338;p32"/>
            <p:cNvSpPr/>
            <p:nvPr/>
          </p:nvSpPr>
          <p:spPr>
            <a:xfrm>
              <a:off x="7763125" y="2875125"/>
              <a:ext cx="1435200" cy="2347775"/>
            </a:xfrm>
            <a:custGeom>
              <a:avLst/>
              <a:gdLst/>
              <a:ahLst/>
              <a:cxnLst/>
              <a:rect l="l" t="t" r="r" b="b"/>
              <a:pathLst>
                <a:path w="57408" h="93911" extrusionOk="0">
                  <a:moveTo>
                    <a:pt x="0" y="93911"/>
                  </a:moveTo>
                  <a:lnTo>
                    <a:pt x="14269" y="42808"/>
                  </a:lnTo>
                  <a:lnTo>
                    <a:pt x="57408" y="0"/>
                  </a:lnTo>
                  <a:lnTo>
                    <a:pt x="54753" y="92583"/>
                  </a:lnTo>
                  <a:close/>
                </a:path>
              </a:pathLst>
            </a:custGeom>
            <a:solidFill>
              <a:srgbClr val="FFFFFF">
                <a:alpha val="43720"/>
              </a:srgbClr>
            </a:solidFill>
            <a:ln>
              <a:noFill/>
            </a:ln>
            <a:effectLst>
              <a:outerShdw blurRad="185738" dist="123825" dir="7380000" algn="bl" rotWithShape="0">
                <a:schemeClr val="dk1">
                  <a:alpha val="46000"/>
                </a:schemeClr>
              </a:outerShdw>
            </a:effectLst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eko SemiBold"/>
              <a:buNone/>
              <a:defRPr sz="3200">
                <a:solidFill>
                  <a:schemeClr val="dk2"/>
                </a:solidFill>
                <a:latin typeface="Teko SemiBold"/>
                <a:ea typeface="Teko SemiBold"/>
                <a:cs typeface="Teko SemiBold"/>
                <a:sym typeface="Tek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3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ctrTitle"/>
          </p:nvPr>
        </p:nvSpPr>
        <p:spPr>
          <a:xfrm>
            <a:off x="713250" y="1065022"/>
            <a:ext cx="7717500" cy="17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New_Balance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0A4F0A-1C5D-48BC-B9B0-6F6EDA7502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162797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하드웨어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실내, 사람, 사무용품, 공구이(가) 표시된 사진&#10;&#10;자동 생성된 설명">
            <a:extLst>
              <a:ext uri="{FF2B5EF4-FFF2-40B4-BE49-F238E27FC236}">
                <a16:creationId xmlns:a16="http://schemas.microsoft.com/office/drawing/2014/main" id="{81FBFC11-DBA5-227D-BFB4-7F479C8CA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10" y="302340"/>
            <a:ext cx="2696366" cy="3596003"/>
          </a:xfrm>
          <a:prstGeom prst="rect">
            <a:avLst/>
          </a:prstGeom>
        </p:spPr>
      </p:pic>
      <p:pic>
        <p:nvPicPr>
          <p:cNvPr id="6" name="그림 5" descr="상자, 실내, 장비, 작업대이(가) 표시된 사진&#10;&#10;자동 생성된 설명">
            <a:extLst>
              <a:ext uri="{FF2B5EF4-FFF2-40B4-BE49-F238E27FC236}">
                <a16:creationId xmlns:a16="http://schemas.microsoft.com/office/drawing/2014/main" id="{33729B71-2EEF-09F0-79EB-EA1D55D2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34" y="350698"/>
            <a:ext cx="2696366" cy="359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BA1FA-1FB6-D177-392E-950F65DCF6B6}"/>
              </a:ext>
            </a:extLst>
          </p:cNvPr>
          <p:cNvSpPr txBox="1"/>
          <p:nvPr/>
        </p:nvSpPr>
        <p:spPr>
          <a:xfrm>
            <a:off x="5397910" y="4041059"/>
            <a:ext cx="3373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홀 </a:t>
            </a:r>
            <a:r>
              <a:rPr lang="en-US" altLang="ko-KR" dirty="0"/>
              <a:t>– </a:t>
            </a:r>
            <a:r>
              <a:rPr lang="ko-KR" altLang="en-US" dirty="0"/>
              <a:t>탭 가공으로 볼트 체결이 되어야 하는 부분이 탭 </a:t>
            </a:r>
            <a:r>
              <a:rPr lang="en-US" altLang="ko-KR" dirty="0"/>
              <a:t>– </a:t>
            </a:r>
            <a:r>
              <a:rPr lang="ko-KR" altLang="en-US" dirty="0"/>
              <a:t>탭 가공으로 되어서 </a:t>
            </a:r>
            <a:r>
              <a:rPr lang="ko-KR" altLang="en-US" dirty="0" err="1"/>
              <a:t>밀링머신으로</a:t>
            </a:r>
            <a:r>
              <a:rPr lang="ko-KR" altLang="en-US" dirty="0"/>
              <a:t> 갈아서 하드웨어 수정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C9C82-50CC-B934-87F3-0236B61F5636}"/>
              </a:ext>
            </a:extLst>
          </p:cNvPr>
          <p:cNvSpPr txBox="1"/>
          <p:nvPr/>
        </p:nvSpPr>
        <p:spPr>
          <a:xfrm>
            <a:off x="1796845" y="4067033"/>
            <a:ext cx="3373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CNC</a:t>
            </a:r>
            <a:r>
              <a:rPr lang="ko-KR" altLang="en-US" dirty="0"/>
              <a:t> 가공이 원하는 대로 되지 않아서 직접 밀링으로 프로파일에 장착되게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397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하드웨어 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자동차 부품, 바퀴, 기계, 공구이(가) 표시된 사진&#10;&#10;자동 생성된 설명">
            <a:extLst>
              <a:ext uri="{FF2B5EF4-FFF2-40B4-BE49-F238E27FC236}">
                <a16:creationId xmlns:a16="http://schemas.microsoft.com/office/drawing/2014/main" id="{F4D139E3-8B60-4343-673D-FE6EF55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" y="835713"/>
            <a:ext cx="4183684" cy="3472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C820-3259-6679-FFD7-65B5EE01D2A4}"/>
              </a:ext>
            </a:extLst>
          </p:cNvPr>
          <p:cNvSpPr txBox="1"/>
          <p:nvPr/>
        </p:nvSpPr>
        <p:spPr>
          <a:xfrm>
            <a:off x="90210" y="4424291"/>
            <a:ext cx="887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타이밍 </a:t>
            </a:r>
            <a:r>
              <a:rPr lang="ko-KR" altLang="en-US" dirty="0" err="1"/>
              <a:t>풀리</a:t>
            </a:r>
            <a:r>
              <a:rPr lang="en-US" altLang="ko-KR" dirty="0"/>
              <a:t>,</a:t>
            </a:r>
            <a:r>
              <a:rPr lang="ko-KR" altLang="en-US" dirty="0"/>
              <a:t> 기어부분이 너무 무거워서 해당 부품을 다시 구매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 err="1"/>
              <a:t>탕이밍</a:t>
            </a:r>
            <a:r>
              <a:rPr lang="ko-KR" altLang="en-US" dirty="0"/>
              <a:t> </a:t>
            </a:r>
            <a:r>
              <a:rPr lang="ko-KR" altLang="en-US" dirty="0" err="1"/>
              <a:t>풀리</a:t>
            </a:r>
            <a:r>
              <a:rPr lang="en-US" altLang="ko-KR" dirty="0"/>
              <a:t> </a:t>
            </a:r>
            <a:r>
              <a:rPr lang="ko-KR" altLang="en-US" dirty="0"/>
              <a:t>는 스틸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알류미늄으로</a:t>
            </a:r>
            <a:r>
              <a:rPr lang="en-US" altLang="ko-KR" dirty="0"/>
              <a:t> </a:t>
            </a:r>
            <a:r>
              <a:rPr lang="ko-KR" altLang="en-US" dirty="0"/>
              <a:t>바꾸고</a:t>
            </a:r>
            <a:r>
              <a:rPr lang="en-US" altLang="ko-KR" dirty="0"/>
              <a:t>, </a:t>
            </a:r>
            <a:r>
              <a:rPr lang="ko-KR" altLang="en-US" dirty="0"/>
              <a:t>기어는 플라스틱 </a:t>
            </a:r>
            <a:r>
              <a:rPr lang="ko-KR" altLang="en-US" dirty="0" err="1"/>
              <a:t>으로바꿈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001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하드웨어 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2C820-3259-6679-FFD7-65B5EE01D2A4}"/>
              </a:ext>
            </a:extLst>
          </p:cNvPr>
          <p:cNvSpPr txBox="1"/>
          <p:nvPr/>
        </p:nvSpPr>
        <p:spPr>
          <a:xfrm>
            <a:off x="90210" y="4424291"/>
            <a:ext cx="887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샤프트와 바퀴가 따로 도는 문제가 생겨서 용접함</a:t>
            </a:r>
            <a:endParaRPr lang="en-US" altLang="ko-KR" dirty="0"/>
          </a:p>
        </p:txBody>
      </p:sp>
      <p:pic>
        <p:nvPicPr>
          <p:cNvPr id="6" name="그림 5" descr="교통, 타이어, 살, 바퀴이(가) 표시된 사진&#10;&#10;자동 생성된 설명">
            <a:extLst>
              <a:ext uri="{FF2B5EF4-FFF2-40B4-BE49-F238E27FC236}">
                <a16:creationId xmlns:a16="http://schemas.microsoft.com/office/drawing/2014/main" id="{EE326166-2BAC-0187-7520-C1EA494B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" y="926810"/>
            <a:ext cx="5451894" cy="30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7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하드웨어 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2C820-3259-6679-FFD7-65B5EE01D2A4}"/>
              </a:ext>
            </a:extLst>
          </p:cNvPr>
          <p:cNvSpPr txBox="1"/>
          <p:nvPr/>
        </p:nvSpPr>
        <p:spPr>
          <a:xfrm>
            <a:off x="4684365" y="3902121"/>
            <a:ext cx="410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하부가 휘어서 프로파일로 보강</a:t>
            </a:r>
            <a:endParaRPr lang="en-US" altLang="ko-KR" dirty="0"/>
          </a:p>
        </p:txBody>
      </p:sp>
      <p:pic>
        <p:nvPicPr>
          <p:cNvPr id="2" name="그림 1" descr="기계, 공학, 스틸, 자동차 부품이(가) 표시된 사진&#10;&#10;자동 생성된 설명">
            <a:extLst>
              <a:ext uri="{FF2B5EF4-FFF2-40B4-BE49-F238E27FC236}">
                <a16:creationId xmlns:a16="http://schemas.microsoft.com/office/drawing/2014/main" id="{A57564B9-B7E6-6D13-3B9B-695CFF96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" y="933602"/>
            <a:ext cx="4369427" cy="32762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6D98BE-1EB3-E4DA-6216-D34314D43E1F}"/>
              </a:ext>
            </a:extLst>
          </p:cNvPr>
          <p:cNvSpPr/>
          <p:nvPr/>
        </p:nvSpPr>
        <p:spPr>
          <a:xfrm>
            <a:off x="1925514" y="1565030"/>
            <a:ext cx="958363" cy="15386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9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12404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회로 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전자 공학, 전자제품, 회로, 회로 구성요소이(가) 표시된 사진&#10;&#10;자동 생성된 설명">
            <a:extLst>
              <a:ext uri="{FF2B5EF4-FFF2-40B4-BE49-F238E27FC236}">
                <a16:creationId xmlns:a16="http://schemas.microsoft.com/office/drawing/2014/main" id="{AD866673-5934-57AC-3005-CE9FD436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9223" y="560637"/>
            <a:ext cx="2761574" cy="4022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FE00A3-3ADD-C2AA-0914-5DE0C279567B}"/>
              </a:ext>
            </a:extLst>
          </p:cNvPr>
          <p:cNvSpPr txBox="1"/>
          <p:nvPr/>
        </p:nvSpPr>
        <p:spPr>
          <a:xfrm>
            <a:off x="90210" y="4245118"/>
            <a:ext cx="887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 배터리가 터져서 스위치를 </a:t>
            </a:r>
            <a:r>
              <a:rPr lang="en-US" altLang="ko-KR" dirty="0"/>
              <a:t>2</a:t>
            </a:r>
            <a:r>
              <a:rPr lang="ko-KR" altLang="en-US" dirty="0"/>
              <a:t>개씩 달아서 만든 회로</a:t>
            </a:r>
            <a:endParaRPr lang="en-US" altLang="ko-KR" dirty="0"/>
          </a:p>
          <a:p>
            <a:r>
              <a:rPr lang="ko-KR" altLang="en-US" dirty="0"/>
              <a:t>아래쪽 흰색 선은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전원선이다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DB147-CB18-F0AC-472E-F571B95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852" y="1007547"/>
            <a:ext cx="4383103" cy="28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하드웨어 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477E0-41D6-2995-44CB-767E1E5530B9}"/>
              </a:ext>
            </a:extLst>
          </p:cNvPr>
          <p:cNvSpPr txBox="1"/>
          <p:nvPr/>
        </p:nvSpPr>
        <p:spPr>
          <a:xfrm>
            <a:off x="0" y="4620280"/>
            <a:ext cx="887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전부 합쳐진 모습</a:t>
            </a:r>
          </a:p>
        </p:txBody>
      </p:sp>
      <p:pic>
        <p:nvPicPr>
          <p:cNvPr id="5" name="그림 4" descr="타이어, 바퀴, 자전거, 자동차 부품이(가) 표시된 사진&#10;&#10;자동 생성된 설명">
            <a:extLst>
              <a:ext uri="{FF2B5EF4-FFF2-40B4-BE49-F238E27FC236}">
                <a16:creationId xmlns:a16="http://schemas.microsoft.com/office/drawing/2014/main" id="{10B820DD-4BF8-8350-EBDE-6E4FE8E9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642" y="311192"/>
            <a:ext cx="3447543" cy="4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2415598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연구필요성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CA2DE-E460-0076-5C97-653C1AB611A9}"/>
              </a:ext>
            </a:extLst>
          </p:cNvPr>
          <p:cNvSpPr txBox="1"/>
          <p:nvPr/>
        </p:nvSpPr>
        <p:spPr>
          <a:xfrm>
            <a:off x="1373798" y="2571750"/>
            <a:ext cx="6873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일반적인 </a:t>
            </a:r>
            <a:r>
              <a:rPr lang="ko-KR" altLang="en-US" dirty="0" err="1"/>
              <a:t>balancebot</a:t>
            </a:r>
            <a:r>
              <a:rPr lang="ko-KR" altLang="en-US" dirty="0"/>
              <a:t> 에 제어기 설계와 팔을 달아서</a:t>
            </a:r>
          </a:p>
          <a:p>
            <a:r>
              <a:rPr lang="ko-KR" altLang="en-US" dirty="0"/>
              <a:t>계단 및 경사면에서도 중심을 잡으면서 </a:t>
            </a:r>
            <a:r>
              <a:rPr lang="ko-KR" altLang="en-US" dirty="0" err="1"/>
              <a:t>움직일수</a:t>
            </a:r>
            <a:r>
              <a:rPr lang="ko-KR" altLang="en-US" dirty="0"/>
              <a:t> 있는 </a:t>
            </a:r>
            <a:r>
              <a:rPr lang="ko-KR" altLang="en-US" dirty="0" err="1"/>
              <a:t>mobile</a:t>
            </a:r>
            <a:r>
              <a:rPr lang="ko-KR" altLang="en-US" dirty="0"/>
              <a:t> 로봇을 설계, 연구</a:t>
            </a:r>
          </a:p>
        </p:txBody>
      </p:sp>
    </p:spTree>
    <p:extLst>
      <p:ext uri="{BB962C8B-B14F-4D97-AF65-F5344CB8AC3E}">
        <p14:creationId xmlns:p14="http://schemas.microsoft.com/office/powerpoint/2010/main" val="363675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162797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연구목표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33C630-858E-E7DD-BDC2-EA980C52F385}"/>
              </a:ext>
            </a:extLst>
          </p:cNvPr>
          <p:cNvSpPr/>
          <p:nvPr/>
        </p:nvSpPr>
        <p:spPr>
          <a:xfrm>
            <a:off x="2116121" y="2060253"/>
            <a:ext cx="1930621" cy="1307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A31240-C806-1FA4-CD28-075D933ED520}"/>
              </a:ext>
            </a:extLst>
          </p:cNvPr>
          <p:cNvSpPr/>
          <p:nvPr/>
        </p:nvSpPr>
        <p:spPr>
          <a:xfrm>
            <a:off x="2847999" y="2523392"/>
            <a:ext cx="439615" cy="1515618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9D8702-009B-9114-0D7B-90F15FE433DB}"/>
              </a:ext>
            </a:extLst>
          </p:cNvPr>
          <p:cNvSpPr/>
          <p:nvPr/>
        </p:nvSpPr>
        <p:spPr>
          <a:xfrm rot="12600438">
            <a:off x="3818852" y="82676"/>
            <a:ext cx="439615" cy="4232657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0397C3-04D8-034F-D5DB-8DD75A03C031}"/>
              </a:ext>
            </a:extLst>
          </p:cNvPr>
          <p:cNvSpPr/>
          <p:nvPr/>
        </p:nvSpPr>
        <p:spPr>
          <a:xfrm>
            <a:off x="2715581" y="3487785"/>
            <a:ext cx="722033" cy="738775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AF6CE7-583B-CF1F-383D-7FB17F12DBB7}"/>
              </a:ext>
            </a:extLst>
          </p:cNvPr>
          <p:cNvSpPr/>
          <p:nvPr/>
        </p:nvSpPr>
        <p:spPr>
          <a:xfrm>
            <a:off x="6359132" y="300928"/>
            <a:ext cx="722033" cy="738775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DC2CE-6A7A-ACE0-73BD-CFF5E2E48695}"/>
              </a:ext>
            </a:extLst>
          </p:cNvPr>
          <p:cNvSpPr txBox="1"/>
          <p:nvPr/>
        </p:nvSpPr>
        <p:spPr>
          <a:xfrm>
            <a:off x="7174523" y="501162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Active joint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705A0F-B8C9-951B-6292-5AA9523AEFF7}"/>
              </a:ext>
            </a:extLst>
          </p:cNvPr>
          <p:cNvSpPr/>
          <p:nvPr/>
        </p:nvSpPr>
        <p:spPr>
          <a:xfrm>
            <a:off x="6359131" y="1289264"/>
            <a:ext cx="722033" cy="738775"/>
          </a:xfrm>
          <a:prstGeom prst="ellipse">
            <a:avLst/>
          </a:prstGeom>
          <a:noFill/>
          <a:ln w="38100">
            <a:solidFill>
              <a:srgbClr val="0082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D0265-59D9-AAFC-261E-8B602FF9FE89}"/>
              </a:ext>
            </a:extLst>
          </p:cNvPr>
          <p:cNvSpPr txBox="1"/>
          <p:nvPr/>
        </p:nvSpPr>
        <p:spPr>
          <a:xfrm>
            <a:off x="7174523" y="1504762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Passive joint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898294-0374-54E0-6ACE-3D24C5CC6495}"/>
              </a:ext>
            </a:extLst>
          </p:cNvPr>
          <p:cNvSpPr/>
          <p:nvPr/>
        </p:nvSpPr>
        <p:spPr>
          <a:xfrm>
            <a:off x="2715580" y="2199004"/>
            <a:ext cx="722033" cy="738775"/>
          </a:xfrm>
          <a:prstGeom prst="ellipse">
            <a:avLst/>
          </a:prstGeom>
          <a:noFill/>
          <a:ln w="38100">
            <a:solidFill>
              <a:srgbClr val="0082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646A12-0CF4-9351-BD76-5154048FF8D0}"/>
              </a:ext>
            </a:extLst>
          </p:cNvPr>
          <p:cNvSpPr/>
          <p:nvPr/>
        </p:nvSpPr>
        <p:spPr>
          <a:xfrm rot="10800000">
            <a:off x="6500339" y="2272681"/>
            <a:ext cx="439615" cy="452822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05ABB-9F29-E166-C6FE-78B945155A64}"/>
              </a:ext>
            </a:extLst>
          </p:cNvPr>
          <p:cNvSpPr txBox="1"/>
          <p:nvPr/>
        </p:nvSpPr>
        <p:spPr>
          <a:xfrm>
            <a:off x="7174523" y="2351919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7171BA6-23AD-2C21-4868-5725888D755B}"/>
              </a:ext>
            </a:extLst>
          </p:cNvPr>
          <p:cNvSpPr/>
          <p:nvPr/>
        </p:nvSpPr>
        <p:spPr>
          <a:xfrm>
            <a:off x="6500338" y="2951236"/>
            <a:ext cx="439615" cy="436629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F4F5F-E178-ADB0-302B-52F5AC8D0B37}"/>
              </a:ext>
            </a:extLst>
          </p:cNvPr>
          <p:cNvSpPr txBox="1"/>
          <p:nvPr/>
        </p:nvSpPr>
        <p:spPr>
          <a:xfrm>
            <a:off x="7214088" y="3023185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Arm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8F6B948-675D-57E9-9484-8497A2589403}"/>
              </a:ext>
            </a:extLst>
          </p:cNvPr>
          <p:cNvSpPr/>
          <p:nvPr/>
        </p:nvSpPr>
        <p:spPr>
          <a:xfrm>
            <a:off x="6543809" y="3613598"/>
            <a:ext cx="396144" cy="4235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A4B2B1-AB81-8C29-6134-A465B14441E7}"/>
              </a:ext>
            </a:extLst>
          </p:cNvPr>
          <p:cNvSpPr txBox="1"/>
          <p:nvPr/>
        </p:nvSpPr>
        <p:spPr>
          <a:xfrm>
            <a:off x="7120729" y="3703283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Cart or wheel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DE562-FB7B-2ED2-E05C-1F71979D57AD}"/>
              </a:ext>
            </a:extLst>
          </p:cNvPr>
          <p:cNvSpPr txBox="1"/>
          <p:nvPr/>
        </p:nvSpPr>
        <p:spPr>
          <a:xfrm>
            <a:off x="394479" y="1289264"/>
            <a:ext cx="23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Two link single actuator</a:t>
            </a:r>
          </a:p>
          <a:p>
            <a:r>
              <a:rPr lang="en-US" altLang="ko-KR" dirty="0"/>
              <a:t>Underactuated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08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1627977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연구목표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33C630-858E-E7DD-BDC2-EA980C52F385}"/>
              </a:ext>
            </a:extLst>
          </p:cNvPr>
          <p:cNvSpPr/>
          <p:nvPr/>
        </p:nvSpPr>
        <p:spPr>
          <a:xfrm>
            <a:off x="1316021" y="2270256"/>
            <a:ext cx="1930621" cy="1307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A31240-C806-1FA4-CD28-075D933ED520}"/>
              </a:ext>
            </a:extLst>
          </p:cNvPr>
          <p:cNvSpPr/>
          <p:nvPr/>
        </p:nvSpPr>
        <p:spPr>
          <a:xfrm>
            <a:off x="2056691" y="2715811"/>
            <a:ext cx="439615" cy="1515618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9D8702-009B-9114-0D7B-90F15FE433DB}"/>
              </a:ext>
            </a:extLst>
          </p:cNvPr>
          <p:cNvSpPr/>
          <p:nvPr/>
        </p:nvSpPr>
        <p:spPr>
          <a:xfrm>
            <a:off x="2132135" y="432524"/>
            <a:ext cx="439615" cy="3798905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DE562-FB7B-2ED2-E05C-1F71979D57AD}"/>
              </a:ext>
            </a:extLst>
          </p:cNvPr>
          <p:cNvSpPr txBox="1"/>
          <p:nvPr/>
        </p:nvSpPr>
        <p:spPr>
          <a:xfrm>
            <a:off x="2056691" y="4527385"/>
            <a:ext cx="74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508DEB-E2C4-4412-03B4-7C5E6F3AC07C}"/>
              </a:ext>
            </a:extLst>
          </p:cNvPr>
          <p:cNvSpPr/>
          <p:nvPr/>
        </p:nvSpPr>
        <p:spPr>
          <a:xfrm>
            <a:off x="5546332" y="2270256"/>
            <a:ext cx="1930621" cy="1307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96CC3D-D927-5879-A519-CAA21F3B5D5C}"/>
              </a:ext>
            </a:extLst>
          </p:cNvPr>
          <p:cNvSpPr/>
          <p:nvPr/>
        </p:nvSpPr>
        <p:spPr>
          <a:xfrm>
            <a:off x="6287002" y="2715811"/>
            <a:ext cx="439615" cy="1515618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5008D5-860A-E75E-8F3D-FA9245B3BD5E}"/>
              </a:ext>
            </a:extLst>
          </p:cNvPr>
          <p:cNvSpPr/>
          <p:nvPr/>
        </p:nvSpPr>
        <p:spPr>
          <a:xfrm rot="11534959">
            <a:off x="6686876" y="508310"/>
            <a:ext cx="439615" cy="3753631"/>
          </a:xfrm>
          <a:prstGeom prst="roundRect">
            <a:avLst/>
          </a:prstGeom>
          <a:solidFill>
            <a:srgbClr val="00B0F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EE5E2-A8E5-5EAF-A238-0C29FBA06737}"/>
              </a:ext>
            </a:extLst>
          </p:cNvPr>
          <p:cNvSpPr txBox="1"/>
          <p:nvPr/>
        </p:nvSpPr>
        <p:spPr>
          <a:xfrm>
            <a:off x="5392762" y="4489372"/>
            <a:ext cx="331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</a:t>
            </a:r>
            <a:r>
              <a:rPr lang="ko-KR" altLang="en-US" dirty="0"/>
              <a:t> </a:t>
            </a:r>
            <a:r>
              <a:rPr lang="en-US" altLang="ko-KR" dirty="0"/>
              <a:t>back and forth or stair climbing</a:t>
            </a:r>
            <a:endParaRPr lang="ko-KR" altLang="en-US" dirty="0"/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65CA09E0-413A-D57B-9C23-5B9B6143AF15}"/>
              </a:ext>
            </a:extLst>
          </p:cNvPr>
          <p:cNvSpPr/>
          <p:nvPr/>
        </p:nvSpPr>
        <p:spPr>
          <a:xfrm>
            <a:off x="5999657" y="3081076"/>
            <a:ext cx="907026" cy="840659"/>
          </a:xfrm>
          <a:prstGeom prst="pie">
            <a:avLst>
              <a:gd name="adj1" fmla="val 16207424"/>
              <a:gd name="adj2" fmla="val 18311446"/>
            </a:avLst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0D921-5726-BED8-7C19-09E6CBE199DE}"/>
              </a:ext>
            </a:extLst>
          </p:cNvPr>
          <p:cNvSpPr txBox="1"/>
          <p:nvPr/>
        </p:nvSpPr>
        <p:spPr>
          <a:xfrm>
            <a:off x="1203128" y="3612841"/>
            <a:ext cx="123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Theta = 0</a:t>
            </a:r>
          </a:p>
        </p:txBody>
      </p:sp>
    </p:spTree>
    <p:extLst>
      <p:ext uri="{BB962C8B-B14F-4D97-AF65-F5344CB8AC3E}">
        <p14:creationId xmlns:p14="http://schemas.microsoft.com/office/powerpoint/2010/main" val="156365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Matlab</a:t>
            </a:r>
            <a:endParaRPr dirty="0">
              <a:latin typeface="+mj-lt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344834-4E51-5CD8-6677-C86E4073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74" y="1166627"/>
            <a:ext cx="4375008" cy="3739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9993F3-E153-2C9C-0385-62ED3700ECBF}"/>
              </a:ext>
            </a:extLst>
          </p:cNvPr>
          <p:cNvSpPr/>
          <p:nvPr/>
        </p:nvSpPr>
        <p:spPr>
          <a:xfrm>
            <a:off x="1037493" y="1240370"/>
            <a:ext cx="1890062" cy="1864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4598F1-1847-4384-DE2E-751520B5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19" y="106963"/>
            <a:ext cx="2369385" cy="26610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34189F-9E23-E5CB-6C0E-EE20D61163F8}"/>
              </a:ext>
            </a:extLst>
          </p:cNvPr>
          <p:cNvSpPr/>
          <p:nvPr/>
        </p:nvSpPr>
        <p:spPr>
          <a:xfrm>
            <a:off x="6879412" y="797066"/>
            <a:ext cx="600998" cy="739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타이어, 합성고무, 트레드, 자동차 부품이(가) 표시된 사진&#10;&#10;자동 생성된 설명">
            <a:extLst>
              <a:ext uri="{FF2B5EF4-FFF2-40B4-BE49-F238E27FC236}">
                <a16:creationId xmlns:a16="http://schemas.microsoft.com/office/drawing/2014/main" id="{519972D1-176D-8137-BFC8-49865064C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41" y="2835340"/>
            <a:ext cx="1650508" cy="22011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3E9C98-1D76-A091-6E33-52926D7E31FD}"/>
              </a:ext>
            </a:extLst>
          </p:cNvPr>
          <p:cNvSpPr/>
          <p:nvPr/>
        </p:nvSpPr>
        <p:spPr>
          <a:xfrm>
            <a:off x="6879412" y="3458129"/>
            <a:ext cx="600998" cy="739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4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Matlab</a:t>
            </a:r>
            <a:endParaRPr dirty="0">
              <a:latin typeface="+mj-lt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B58D24-BD99-B444-A219-01408A33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0" y="973240"/>
            <a:ext cx="4229690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D7FABF-A14B-7CF8-83D5-BD5AFCCA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237" y="0"/>
            <a:ext cx="3319453" cy="429064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07AAB2-3921-A29C-1A71-B5D01E6A5882}"/>
              </a:ext>
            </a:extLst>
          </p:cNvPr>
          <p:cNvSpPr/>
          <p:nvPr/>
        </p:nvSpPr>
        <p:spPr>
          <a:xfrm>
            <a:off x="6315808" y="1066800"/>
            <a:ext cx="1459523" cy="12485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C4ACD-B6CE-8EF3-C3F0-A5281967E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10" y="3212816"/>
            <a:ext cx="3439476" cy="17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0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Matlab</a:t>
            </a:r>
            <a:r>
              <a:rPr lang="en-US" altLang="ko-KR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 </a:t>
            </a:r>
            <a:endParaRPr dirty="0">
              <a:latin typeface="+mj-lt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9A336-843F-63F8-A410-8ED7ADBF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08" y="1030889"/>
            <a:ext cx="2010949" cy="212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AD31F-742F-84B4-07CC-01467FB2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434" y="1201297"/>
            <a:ext cx="1750373" cy="1779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C9C607-6D6E-1F8F-C9D4-7991E44BD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005" y="3208222"/>
            <a:ext cx="2234396" cy="1126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2EAC1C-4B78-ADD9-2651-DF73E89D8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6958" y="786342"/>
            <a:ext cx="1429733" cy="202173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74E061-9925-F7D8-59FB-657BCC17C06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880401" y="2559656"/>
            <a:ext cx="739507" cy="1211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FEEA8A-3BB0-7552-2A2F-251A482C07AC}"/>
              </a:ext>
            </a:extLst>
          </p:cNvPr>
          <p:cNvCxnSpPr>
            <a:cxnSpLocks/>
            <a:stCxn id="14" idx="0"/>
            <a:endCxn id="4" idx="1"/>
          </p:cNvCxnSpPr>
          <p:nvPr/>
        </p:nvCxnSpPr>
        <p:spPr>
          <a:xfrm>
            <a:off x="3852691" y="1797209"/>
            <a:ext cx="767217" cy="293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8757F0-95CA-4870-9745-A4E97A57CBA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630857" y="2091009"/>
            <a:ext cx="615577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24EFEBB-DBBC-7A0E-11E9-300763749551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5400000">
            <a:off x="4488364" y="138363"/>
            <a:ext cx="790898" cy="6475616"/>
          </a:xfrm>
          <a:prstGeom prst="bentConnector4">
            <a:avLst>
              <a:gd name="adj1" fmla="val 237831"/>
              <a:gd name="adj2" fmla="val 1035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DB70646C-7F50-EDE9-9926-3798B3742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" y="1605924"/>
            <a:ext cx="1000265" cy="676369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833CD4F-9A49-DF2C-6737-1EC27ED97AA3}"/>
              </a:ext>
            </a:extLst>
          </p:cNvPr>
          <p:cNvCxnSpPr>
            <a:cxnSpLocks/>
          </p:cNvCxnSpPr>
          <p:nvPr/>
        </p:nvCxnSpPr>
        <p:spPr>
          <a:xfrm>
            <a:off x="1139561" y="1988493"/>
            <a:ext cx="70218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047A2C5-988F-A551-59ED-DD89DCB85C6F}"/>
              </a:ext>
            </a:extLst>
          </p:cNvPr>
          <p:cNvSpPr txBox="1"/>
          <p:nvPr/>
        </p:nvSpPr>
        <p:spPr>
          <a:xfrm>
            <a:off x="2360158" y="2472497"/>
            <a:ext cx="739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</a:t>
            </a:r>
            <a:endParaRPr lang="ko-KR" altLang="en-US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C5F1A2E-976E-2AF4-525B-E5C8112889EF}"/>
              </a:ext>
            </a:extLst>
          </p:cNvPr>
          <p:cNvSpPr txBox="1"/>
          <p:nvPr/>
        </p:nvSpPr>
        <p:spPr>
          <a:xfrm>
            <a:off x="2360158" y="4308019"/>
            <a:ext cx="80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Arm</a:t>
            </a:r>
            <a:endParaRPr lang="ko-KR" altLang="en-US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113D0A9-6FF2-7AD6-18CE-60BE5C20F7FE}"/>
              </a:ext>
            </a:extLst>
          </p:cNvPr>
          <p:cNvSpPr txBox="1"/>
          <p:nvPr/>
        </p:nvSpPr>
        <p:spPr>
          <a:xfrm>
            <a:off x="7246434" y="3027281"/>
            <a:ext cx="739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9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Matlab</a:t>
            </a:r>
            <a:r>
              <a:rPr lang="en-US" altLang="ko-KR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 – </a:t>
            </a:r>
            <a:r>
              <a:rPr lang="ko-KR" altLang="en-US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실패</a:t>
            </a:r>
            <a:r>
              <a:rPr lang="en-US" altLang="ko-KR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 </a:t>
            </a:r>
            <a:endParaRPr dirty="0">
              <a:latin typeface="+mj-lt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0880D3-4563-C419-FF1C-A9D9C691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560" y="862778"/>
            <a:ext cx="3404127" cy="35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6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90210" y="121713"/>
            <a:ext cx="3906072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Matlab</a:t>
            </a:r>
            <a:r>
              <a:rPr lang="en-US" altLang="ko-KR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 – </a:t>
            </a:r>
            <a:r>
              <a:rPr lang="ko-KR" altLang="en-US" dirty="0">
                <a:latin typeface="+mj-lt"/>
                <a:ea typeface="한컴 말랑말랑 Bold" panose="020F0803000000000000" pitchFamily="50" charset="-127"/>
                <a:cs typeface="Times New Roman" panose="02020603050405020304" pitchFamily="18" charset="0"/>
              </a:rPr>
              <a:t>성공</a:t>
            </a:r>
            <a:endParaRPr dirty="0">
              <a:latin typeface="+mj-lt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success_0323">
            <a:hlinkClick r:id="" action="ppaction://media"/>
            <a:extLst>
              <a:ext uri="{FF2B5EF4-FFF2-40B4-BE49-F238E27FC236}">
                <a16:creationId xmlns:a16="http://schemas.microsoft.com/office/drawing/2014/main" id="{FCAA045D-A25B-9045-6F4D-C02881B9A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113" y="1002370"/>
            <a:ext cx="3991895" cy="3671229"/>
          </a:xfrm>
          <a:prstGeom prst="rect">
            <a:avLst/>
          </a:prstGeom>
        </p:spPr>
      </p:pic>
      <p:pic>
        <p:nvPicPr>
          <p:cNvPr id="3" name="KakaoTalk_20230505_111614474">
            <a:hlinkClick r:id="" action="ppaction://media"/>
            <a:extLst>
              <a:ext uri="{FF2B5EF4-FFF2-40B4-BE49-F238E27FC236}">
                <a16:creationId xmlns:a16="http://schemas.microsoft.com/office/drawing/2014/main" id="{09EBC9B3-7B2C-F6C6-1695-5C47729D9F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73429" y="1002370"/>
            <a:ext cx="4838458" cy="36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sis Statement Against Death Penalty by Slidesgo">
  <a:themeElements>
    <a:clrScheme name="Simple Light">
      <a:dk1>
        <a:srgbClr val="000000"/>
      </a:dk1>
      <a:lt1>
        <a:srgbClr val="7A7D82"/>
      </a:lt1>
      <a:dk2>
        <a:srgbClr val="E5E5E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151</Words>
  <Application>Microsoft Office PowerPoint</Application>
  <PresentationFormat>화면 슬라이드 쇼(16:9)</PresentationFormat>
  <Paragraphs>39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Ubuntu</vt:lpstr>
      <vt:lpstr>Teko SemiBold</vt:lpstr>
      <vt:lpstr>한컴 말랑말랑 Bold</vt:lpstr>
      <vt:lpstr>Arial</vt:lpstr>
      <vt:lpstr>맑은 고딕</vt:lpstr>
      <vt:lpstr>Thesis Statement Against Death Penalty by Slidesgo</vt:lpstr>
      <vt:lpstr>New_Balance</vt:lpstr>
      <vt:lpstr>연구필요성</vt:lpstr>
      <vt:lpstr>연구목표</vt:lpstr>
      <vt:lpstr>연구목표</vt:lpstr>
      <vt:lpstr>Matlab</vt:lpstr>
      <vt:lpstr>Matlab</vt:lpstr>
      <vt:lpstr>Matlab </vt:lpstr>
      <vt:lpstr>Matlab – 실패 </vt:lpstr>
      <vt:lpstr>Matlab – 성공</vt:lpstr>
      <vt:lpstr>하드웨어</vt:lpstr>
      <vt:lpstr>하드웨어 </vt:lpstr>
      <vt:lpstr>하드웨어 </vt:lpstr>
      <vt:lpstr>하드웨어 </vt:lpstr>
      <vt:lpstr>회로 </vt:lpstr>
      <vt:lpstr>하드웨어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STATEMENT AGAINST DEATH PENALTY</dc:title>
  <dc:creator>kroker</dc:creator>
  <cp:lastModifiedBy>jang hongki</cp:lastModifiedBy>
  <cp:revision>40</cp:revision>
  <dcterms:modified xsi:type="dcterms:W3CDTF">2023-06-07T17:58:28Z</dcterms:modified>
</cp:coreProperties>
</file>